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Override2.xml" ContentType="application/vnd.openxmlformats-officedocument.themeOverr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463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3237" autoAdjust="0"/>
    <p:restoredTop sz="94660"/>
  </p:normalViewPr>
  <p:slideViewPr>
    <p:cSldViewPr snapToObjects="1">
      <p:cViewPr varScale="1">
        <p:scale>
          <a:sx n="105" d="100"/>
          <a:sy n="105" d="100"/>
        </p:scale>
        <p:origin x="-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r>
              <a:rPr lang="en-US"/>
              <a:t>Emerging Technologies for Learning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r>
              <a:rPr lang="en-US"/>
              <a:t>Introduction to Emerging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65204E-734C-CF40-91FF-149BF0888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r>
              <a:rPr lang="en-US"/>
              <a:t>Emerging Technologies for Learning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r>
              <a:rPr lang="en-US"/>
              <a:t>Introduction to Emerging Technologies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E3FAA5-640D-5243-8BD7-83171ABD7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3D72F0-CF49-4A43-AB16-3A0544162BB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Emerging Technologies for Learning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Introduction to Emerging Technologies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85C6-D020-8746-BD83-F2EE33969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Emerging 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9923-8264-9A4A-B7DA-4063E45F0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Introduction to Emerging Technologies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B8D3A-0146-DB40-9C10-EC06E1BD9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Emerging 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DED3-0E8A-3748-983D-5822076FF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Introduction to Emerging Technologies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548DA-6B69-6641-B393-A228F8F8836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Emerging Technologies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11C3-065E-F14D-B267-8A21B5115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Emerging Technologies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CCD9-55E8-6641-B719-DB3FE2F3A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Emerging Technologies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D367-EA86-BC42-9FFE-F0F3B8008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Emerging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80EBC-B57D-B94E-8C4F-2731DADE5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Emerging Technologies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B3261-0E51-F548-B892-67F5A9D45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r>
              <a:rPr lang="en-US"/>
              <a:t>Introduction to Emerging Technologies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CA04C-2095-5848-8C52-C3472DAA0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208587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-65" charset="0"/>
              </a:defRPr>
            </a:lvl1pPr>
          </a:lstStyle>
          <a:p>
            <a:r>
              <a:rPr lang="en-US"/>
              <a:t>Introduction to Emerging 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3375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E676DD-B534-AC47-B89B-140A85007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0" r:id="rId1"/>
    <p:sldLayoutId id="2147484665" r:id="rId2"/>
    <p:sldLayoutId id="2147484671" r:id="rId3"/>
    <p:sldLayoutId id="2147484666" r:id="rId4"/>
    <p:sldLayoutId id="2147484667" r:id="rId5"/>
    <p:sldLayoutId id="2147484668" r:id="rId6"/>
    <p:sldLayoutId id="2147484672" r:id="rId7"/>
    <p:sldLayoutId id="2147484673" r:id="rId8"/>
    <p:sldLayoutId id="2147484674" r:id="rId9"/>
    <p:sldLayoutId id="2147484669" r:id="rId10"/>
    <p:sldLayoutId id="214748467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-65" charset="2"/>
        <a:buChar char="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65" charset="2"/>
        <a:buChar char="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-65" charset="0"/>
        <a:buChar char="▪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-65" charset="0"/>
        <a:buChar char="▪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-65" charset="2"/>
        <a:buChar char=""/>
        <a:defRPr lang="en-US"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1" Type="http://schemas.openxmlformats.org/officeDocument/2006/relationships/video" Target="file://localhost/Users/Rick/JingCaps/PowerPress-VO.m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1" Type="http://schemas.openxmlformats.org/officeDocument/2006/relationships/video" Target="file://localhost/Users/Rick/JingCaps/IET09VideoIntro.mo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1" Type="http://schemas.openxmlformats.org/officeDocument/2006/relationships/video" Target="file://localhost/Users/Rick/JingCaps/iPhoneAppsDemo-VO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1" Type="http://schemas.openxmlformats.org/officeDocument/2006/relationships/video" Target="file://localhost/Users/Rick/JingCaps/RSSonTSS-VO.mo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err="1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iPhone</a:t>
            </a:r>
            <a:r>
              <a:rPr lang="en-US" sz="6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 Podcasting</a:t>
            </a:r>
            <a:endParaRPr lang="en-US" sz="600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IET09 Online Presentation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638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RICHARD JONES                          BES  AGDD(T)  MDE</a:t>
            </a:r>
            <a:endParaRPr lang="en-US" sz="2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HT Professional Recorder App</a:t>
            </a:r>
            <a:endParaRPr lang="en-US" dirty="0"/>
          </a:p>
        </p:txBody>
      </p:sp>
      <p:pic>
        <p:nvPicPr>
          <p:cNvPr id="25603" name="Content Placeholder 4" descr="HT Pro Rec Caps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2439" r="-12439"/>
          <a:stretch>
            <a:fillRect/>
          </a:stretch>
        </p:blipFill>
        <p:spPr>
          <a:xfrm>
            <a:off x="457200" y="1773238"/>
            <a:ext cx="4038600" cy="4624387"/>
          </a:xfrm>
        </p:spPr>
      </p:pic>
      <p:sp>
        <p:nvSpPr>
          <p:cNvPr id="2560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dirty="0" smtClean="0"/>
              <a:t>Library in WAV format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Play or upload to Web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Wi-fi</a:t>
            </a:r>
            <a:r>
              <a:rPr lang="en-US" dirty="0" smtClean="0"/>
              <a:t> broadcast server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Menu includes the Owner’s Manual, FTP settings and startup option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086E2-42E3-CF46-A809-799BC0AB39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HT Professional Recorder App</a:t>
            </a:r>
            <a:endParaRPr lang="en-US" dirty="0"/>
          </a:p>
        </p:txBody>
      </p:sp>
      <p:pic>
        <p:nvPicPr>
          <p:cNvPr id="26627" name="Content Placeholder 4" descr="HT Pro Rec FTP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2846" r="-12846"/>
          <a:stretch>
            <a:fillRect/>
          </a:stretch>
        </p:blipFill>
        <p:spPr>
          <a:xfrm>
            <a:off x="457200" y="1773238"/>
            <a:ext cx="4038600" cy="4624387"/>
          </a:xfrm>
        </p:spPr>
      </p:pic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dirty="0" smtClean="0"/>
              <a:t>One click file transfer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Simple setup for FTP server configuration (hostname, credentials, directory)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Record and upload from an </a:t>
            </a:r>
            <a:r>
              <a:rPr lang="en-US" dirty="0" err="1" smtClean="0"/>
              <a:t>iPhone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B9FF-014F-8F40-A829-B4BDF2160D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HT Professional Recorder App</a:t>
            </a:r>
            <a:endParaRPr lang="en-US" dirty="0"/>
          </a:p>
        </p:txBody>
      </p:sp>
      <p:pic>
        <p:nvPicPr>
          <p:cNvPr id="27651" name="Content Placeholder 4" descr="HT Pro Rec Serv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2907" r="-12907"/>
          <a:stretch>
            <a:fillRect/>
          </a:stretch>
        </p:blipFill>
        <p:spPr>
          <a:xfrm>
            <a:off x="457200" y="1773238"/>
            <a:ext cx="4038600" cy="4624387"/>
          </a:xfrm>
        </p:spPr>
      </p:pic>
      <p:sp>
        <p:nvSpPr>
          <p:cNvPr id="2765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dirty="0" smtClean="0"/>
              <a:t>Broadcast to your local network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Simple on or off function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Domain specific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Password protected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054DC-CD8F-B14A-A8D9-1AC4288A681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WordPress at </a:t>
            </a:r>
            <a:r>
              <a:rPr lang="en-US" dirty="0" err="1" smtClean="0"/>
              <a:t>thestoryshop.net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D19EF-0AA1-DD41-A2E7-459B452D3C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  <p:pic>
        <p:nvPicPr>
          <p:cNvPr id="8" name="PowerPress-VO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0548" y="1774825"/>
            <a:ext cx="6942903" cy="4625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WordPress App</a:t>
            </a:r>
            <a:endParaRPr lang="en-US" dirty="0"/>
          </a:p>
        </p:txBody>
      </p:sp>
      <p:pic>
        <p:nvPicPr>
          <p:cNvPr id="29699" name="Content Placeholder 6" descr="WordPress Logo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7814" b="-7814"/>
          <a:stretch>
            <a:fillRect/>
          </a:stretch>
        </p:blipFill>
        <p:spPr>
          <a:xfrm>
            <a:off x="914400" y="2667000"/>
            <a:ext cx="2743200" cy="3140075"/>
          </a:xfrm>
        </p:spPr>
      </p:pic>
      <p:sp>
        <p:nvSpPr>
          <p:cNvPr id="29700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Open Source</a:t>
            </a:r>
          </a:p>
          <a:p>
            <a:pPr lvl="1" eaLnBrk="1" hangingPunct="1"/>
            <a:r>
              <a:rPr lang="en-US" smtClean="0"/>
              <a:t>Built by WordPress Community</a:t>
            </a:r>
          </a:p>
          <a:p>
            <a:pPr lvl="1" eaLnBrk="1" hangingPunct="1"/>
            <a:r>
              <a:rPr lang="en-US" smtClean="0"/>
              <a:t>Compose, Upload and Manage Posts, Pages, Comments and Images</a:t>
            </a:r>
          </a:p>
          <a:p>
            <a:pPr lvl="1" eaLnBrk="1" hangingPunct="1"/>
            <a:r>
              <a:rPr lang="en-US" smtClean="0"/>
              <a:t>Well Integrated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00C06-2526-484F-879C-2425807174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WordPress App - UI</a:t>
            </a:r>
            <a:endParaRPr lang="en-US" dirty="0"/>
          </a:p>
        </p:txBody>
      </p:sp>
      <p:pic>
        <p:nvPicPr>
          <p:cNvPr id="30723" name="Content Placeholder 4" descr="WordPress UI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2457" r="-12457"/>
          <a:stretch>
            <a:fillRect/>
          </a:stretch>
        </p:blipFill>
        <p:spPr>
          <a:xfrm>
            <a:off x="457200" y="1773238"/>
            <a:ext cx="4038600" cy="4624387"/>
          </a:xfrm>
        </p:spPr>
      </p:pic>
      <p:sp>
        <p:nvSpPr>
          <p:cNvPr id="3072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dirty="0" smtClean="0"/>
              <a:t>Manage multiply WordPress blogs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Add  a blog with URL and credentials</a:t>
            </a:r>
          </a:p>
          <a:p>
            <a:pPr lvl="1" eaLnBrk="1" hangingPunct="1"/>
            <a:r>
              <a:rPr lang="en-US" dirty="0" smtClean="0"/>
              <a:t>Includes settings for displaying a desired number of posts</a:t>
            </a:r>
          </a:p>
          <a:p>
            <a:pPr lvl="1" eaLnBrk="1" hangingPunct="1"/>
            <a:r>
              <a:rPr lang="en-US" dirty="0" smtClean="0"/>
              <a:t>and photo resizing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1D15D-C53A-BE48-A11F-EFAABE08E7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WordPress App - Content</a:t>
            </a:r>
            <a:endParaRPr lang="en-US" dirty="0"/>
          </a:p>
        </p:txBody>
      </p:sp>
      <p:pic>
        <p:nvPicPr>
          <p:cNvPr id="31747" name="Content Placeholder 4" descr="WordPress Post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2787" r="-12787"/>
          <a:stretch>
            <a:fillRect/>
          </a:stretch>
        </p:blipFill>
        <p:spPr>
          <a:xfrm>
            <a:off x="457200" y="1773238"/>
            <a:ext cx="4038600" cy="4624387"/>
          </a:xfrm>
        </p:spPr>
      </p:pic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dirty="0" smtClean="0"/>
              <a:t>Access to Posts, Pages and Comments folders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Create and edit including adding categories and tags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Add photos and preview results before publishing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CC8A4-FDCC-1E4D-A125-2C5AE3FDCAE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WordPress App - Comments</a:t>
            </a:r>
            <a:endParaRPr lang="en-US" dirty="0"/>
          </a:p>
        </p:txBody>
      </p:sp>
      <p:pic>
        <p:nvPicPr>
          <p:cNvPr id="32771" name="Content Placeholder 4" descr="WordPress Com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3043" r="-13043"/>
          <a:stretch>
            <a:fillRect/>
          </a:stretch>
        </p:blipFill>
        <p:spPr>
          <a:xfrm>
            <a:off x="457200" y="1773238"/>
            <a:ext cx="4038600" cy="4624387"/>
          </a:xfrm>
        </p:spPr>
      </p:pic>
      <p:sp>
        <p:nvSpPr>
          <p:cNvPr id="3277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dirty="0" smtClean="0"/>
              <a:t>Manage comments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Approve, delete and reply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Simple </a:t>
            </a:r>
            <a:r>
              <a:rPr lang="en-US" dirty="0" err="1" smtClean="0"/>
              <a:t>touchscreen</a:t>
            </a:r>
            <a:r>
              <a:rPr lang="en-US" dirty="0" smtClean="0"/>
              <a:t> management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70B4E-ACB4-D34E-B3B3-F16B9C5D581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WordPress App - Writing</a:t>
            </a:r>
            <a:endParaRPr lang="en-US" dirty="0"/>
          </a:p>
        </p:txBody>
      </p:sp>
      <p:pic>
        <p:nvPicPr>
          <p:cNvPr id="33795" name="Content Placeholder 4" descr="WordPress Comp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2967" r="-12967"/>
          <a:stretch>
            <a:fillRect/>
          </a:stretch>
        </p:blipFill>
        <p:spPr>
          <a:xfrm>
            <a:off x="457200" y="1773238"/>
            <a:ext cx="4038600" cy="4624387"/>
          </a:xfrm>
        </p:spPr>
      </p:pic>
      <p:sp>
        <p:nvSpPr>
          <p:cNvPr id="3379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dirty="0" smtClean="0"/>
              <a:t>Compose Posts, Pages or Comments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Password protection settings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Resize photo settings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Preview content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9A1EC-95DE-ED40-898F-F04DBEA833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WordPress App - Photos</a:t>
            </a:r>
            <a:endParaRPr lang="en-US" dirty="0"/>
          </a:p>
        </p:txBody>
      </p:sp>
      <p:pic>
        <p:nvPicPr>
          <p:cNvPr id="34819" name="Content Placeholder 4" descr="WordPress Imag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2907" r="-12907"/>
          <a:stretch>
            <a:fillRect/>
          </a:stretch>
        </p:blipFill>
        <p:spPr>
          <a:xfrm>
            <a:off x="457200" y="1773238"/>
            <a:ext cx="4038600" cy="4624387"/>
          </a:xfrm>
        </p:spPr>
      </p:pic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dirty="0" smtClean="0"/>
              <a:t>Manage Photos including Camera Roll sets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Add photos from library or take photos with </a:t>
            </a:r>
            <a:r>
              <a:rPr lang="en-US" dirty="0" err="1" smtClean="0"/>
              <a:t>iPhone</a:t>
            </a:r>
            <a:r>
              <a:rPr lang="en-US" dirty="0" smtClean="0"/>
              <a:t> camera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Attach to uploads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CF35F-1A6A-E04F-ADE5-DB6B4FE5800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Introductory Video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-65" charset="2"/>
              <a:buNone/>
            </a:pPr>
            <a:r>
              <a:rPr lang="en-US" dirty="0" smtClean="0"/>
              <a:t>IET09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Richard</a:t>
            </a:r>
            <a:br>
              <a:rPr lang="en-US" dirty="0" smtClean="0"/>
            </a:br>
            <a:r>
              <a:rPr lang="en-US" dirty="0" smtClean="0"/>
              <a:t>Jones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Apr 01</a:t>
            </a:r>
            <a:br>
              <a:rPr lang="en-US" dirty="0" smtClean="0"/>
            </a:br>
            <a:r>
              <a:rPr lang="en-US" dirty="0" smtClean="0"/>
              <a:t>2009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24ECE-4EA2-F844-A52F-BB212B66F8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  <p:pic>
        <p:nvPicPr>
          <p:cNvPr id="11" name="IET09VideoIntro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95600" y="1905000"/>
            <a:ext cx="5740400" cy="43053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Apps on the </a:t>
            </a:r>
            <a:r>
              <a:rPr lang="en-US" dirty="0" err="1" smtClean="0"/>
              <a:t>iPhone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69EB5-197A-CB4E-9520-51F404AA799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  <p:pic>
        <p:nvPicPr>
          <p:cNvPr id="16" name="iPhoneAppsDemo-VO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8016" y="1774825"/>
            <a:ext cx="6167967" cy="4625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1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RSS Page at </a:t>
            </a:r>
            <a:r>
              <a:rPr lang="en-US" dirty="0" err="1" smtClean="0"/>
              <a:t>thestoryshop.net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82501-6BC7-6744-A68C-F40E18C156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  <p:pic>
        <p:nvPicPr>
          <p:cNvPr id="11" name="RSSonTSS-VO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2518" y="1774825"/>
            <a:ext cx="6938963" cy="4625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Identity/Account Management is an Issue</a:t>
            </a:r>
          </a:p>
          <a:p>
            <a:pPr lvl="1" eaLnBrk="1" hangingPunct="1"/>
            <a:r>
              <a:rPr lang="en-US" smtClean="0"/>
              <a:t>Many account names, passwords,  profiles and network nodes to manage</a:t>
            </a:r>
          </a:p>
          <a:p>
            <a:pPr lvl="1" eaLnBrk="1" hangingPunct="1"/>
            <a:r>
              <a:rPr lang="en-US" smtClean="0"/>
              <a:t>Not always able to choose a consistent userID</a:t>
            </a:r>
          </a:p>
          <a:p>
            <a:pPr eaLnBrk="1" hangingPunct="1"/>
            <a:r>
              <a:rPr lang="en-US" smtClean="0"/>
              <a:t>File Format Consistency is Important</a:t>
            </a:r>
          </a:p>
          <a:p>
            <a:pPr lvl="1" eaLnBrk="1" hangingPunct="1"/>
            <a:r>
              <a:rPr lang="en-US" smtClean="0"/>
              <a:t>iPhone is limited by the formats it handles</a:t>
            </a:r>
          </a:p>
          <a:p>
            <a:pPr lvl="1" eaLnBrk="1" hangingPunct="1"/>
            <a:r>
              <a:rPr lang="en-US" smtClean="0"/>
              <a:t>Choose apps that create files in common formats that all browsers can display</a:t>
            </a:r>
          </a:p>
          <a:p>
            <a:pPr eaLnBrk="1" hangingPunct="1"/>
            <a:r>
              <a:rPr lang="en-US" smtClean="0"/>
              <a:t>Bandwidth is Limited, Design Accordingly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8CA69-3A5B-0F4D-8D52-70104FAD5D9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Tools Used - Computers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-65" charset="2"/>
              <a:buNone/>
            </a:pPr>
            <a:endParaRPr lang="en-US" dirty="0" smtClean="0"/>
          </a:p>
          <a:p>
            <a:pPr eaLnBrk="1" hangingPunct="1">
              <a:buSzPct val="100000"/>
              <a:buFont typeface="Wingdings" pitchFamily="-65" charset="2"/>
              <a:buChar char="§"/>
            </a:pPr>
            <a:r>
              <a:rPr lang="en-US" dirty="0" smtClean="0"/>
              <a:t>The Net</a:t>
            </a:r>
          </a:p>
          <a:p>
            <a:pPr lvl="1" eaLnBrk="1" hangingPunct="1">
              <a:buSzPct val="100000"/>
              <a:buFont typeface="Wingdings" pitchFamily="-65" charset="2"/>
              <a:buChar char="§"/>
            </a:pPr>
            <a:r>
              <a:rPr lang="en-US" dirty="0" smtClean="0"/>
              <a:t>Disk Farms, Servers, Routers, Switches, Optical </a:t>
            </a:r>
            <a:r>
              <a:rPr lang="en-US" dirty="0" err="1" smtClean="0"/>
              <a:t>Fibre</a:t>
            </a:r>
            <a:r>
              <a:rPr lang="en-US" dirty="0" smtClean="0"/>
              <a:t> , Copper Wire and Lots of Clean Power</a:t>
            </a:r>
          </a:p>
          <a:p>
            <a:pPr lvl="1" eaLnBrk="1" hangingPunct="1">
              <a:buSzPct val="100000"/>
              <a:buFont typeface="Wingdings" pitchFamily="-65" charset="2"/>
              <a:buChar char="§"/>
            </a:pPr>
            <a:endParaRPr lang="en-US" dirty="0" smtClean="0"/>
          </a:p>
          <a:p>
            <a:pPr eaLnBrk="1" hangingPunct="1"/>
            <a:r>
              <a:rPr lang="en-US" dirty="0" smtClean="0"/>
              <a:t>Personal Computers</a:t>
            </a:r>
          </a:p>
          <a:p>
            <a:pPr lvl="1" eaLnBrk="1" hangingPunct="1"/>
            <a:r>
              <a:rPr lang="en-US" dirty="0" smtClean="0"/>
              <a:t>Toshiba </a:t>
            </a:r>
            <a:r>
              <a:rPr lang="en-US" dirty="0" err="1" smtClean="0"/>
              <a:t>Tecra</a:t>
            </a:r>
            <a:r>
              <a:rPr lang="en-US" dirty="0" smtClean="0"/>
              <a:t> and </a:t>
            </a:r>
            <a:r>
              <a:rPr lang="en-US" dirty="0" err="1" smtClean="0"/>
              <a:t>MacBook</a:t>
            </a:r>
            <a:r>
              <a:rPr lang="en-US" dirty="0" smtClean="0"/>
              <a:t> Pro</a:t>
            </a:r>
          </a:p>
          <a:p>
            <a:pPr lvl="2" eaLnBrk="1" hangingPunct="1"/>
            <a:r>
              <a:rPr lang="en-US" dirty="0" smtClean="0"/>
              <a:t> Safari, Firefox (</a:t>
            </a:r>
            <a:r>
              <a:rPr lang="en-US" dirty="0" err="1" smtClean="0"/>
              <a:t>FireFTP</a:t>
            </a:r>
            <a:r>
              <a:rPr lang="en-US" dirty="0" smtClean="0"/>
              <a:t>), </a:t>
            </a:r>
            <a:r>
              <a:rPr lang="en-US" dirty="0" err="1" smtClean="0"/>
              <a:t>Quicktime</a:t>
            </a:r>
            <a:r>
              <a:rPr lang="en-US" dirty="0" smtClean="0"/>
              <a:t> Pro, Jing Pro (mp4) and </a:t>
            </a:r>
            <a:r>
              <a:rPr lang="en-US" dirty="0" err="1" smtClean="0"/>
              <a:t>Garageband</a:t>
            </a:r>
            <a:r>
              <a:rPr lang="en-US" dirty="0" smtClean="0"/>
              <a:t> or Audacity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EB330-93C7-534A-AA31-F8DE13EC6CE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Tools Used – Smart Phone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Apple iPhone 3G</a:t>
            </a:r>
          </a:p>
          <a:p>
            <a:pPr lvl="1" eaLnBrk="1" hangingPunct="1"/>
            <a:r>
              <a:rPr lang="en-US" smtClean="0"/>
              <a:t> Safari (less Flash, JAVA, mov), WordPress App (text, images), Google App (gmail, Reader, Photos, Maps), HT Professional Recorder (wav)</a:t>
            </a:r>
          </a:p>
          <a:p>
            <a:pPr lvl="1" eaLnBrk="1" hangingPunct="1">
              <a:buFont typeface="Wingdings" pitchFamily="-65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iPhone Ear Buds and Mic</a:t>
            </a:r>
          </a:p>
          <a:p>
            <a:pPr eaLnBrk="1" hangingPunct="1">
              <a:buFont typeface="Wingdings 2" pitchFamily="-65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Many, Many Battery Charge Cycles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7B0DB-16C4-D543-9C81-B324F6287A4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Tools Used - Visuals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Video</a:t>
            </a:r>
          </a:p>
          <a:p>
            <a:pPr lvl="1" eaLnBrk="1" hangingPunct="1"/>
            <a:r>
              <a:rPr lang="en-US" dirty="0" smtClean="0"/>
              <a:t>Built-in Apple </a:t>
            </a:r>
            <a:r>
              <a:rPr lang="en-US" dirty="0" err="1" smtClean="0"/>
              <a:t>iSight</a:t>
            </a:r>
            <a:r>
              <a:rPr lang="en-US" dirty="0" smtClean="0"/>
              <a:t> camera (</a:t>
            </a:r>
            <a:r>
              <a:rPr lang="en-US" dirty="0" err="1" smtClean="0"/>
              <a:t>mov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Samsung SC-HMX10A HD camcorder (mp4, HD)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Images</a:t>
            </a:r>
          </a:p>
          <a:p>
            <a:pPr lvl="1" eaLnBrk="1" hangingPunct="1"/>
            <a:r>
              <a:rPr lang="en-US" dirty="0" smtClean="0"/>
              <a:t>Canon </a:t>
            </a:r>
            <a:r>
              <a:rPr lang="en-US" dirty="0" err="1" smtClean="0"/>
              <a:t>PowerShot</a:t>
            </a:r>
            <a:r>
              <a:rPr lang="en-US" dirty="0" smtClean="0"/>
              <a:t> A570IS (jpg)</a:t>
            </a:r>
          </a:p>
          <a:p>
            <a:pPr lvl="1" eaLnBrk="1" hangingPunct="1"/>
            <a:r>
              <a:rPr lang="en-US" dirty="0" smtClean="0"/>
              <a:t>Built-in Apple </a:t>
            </a:r>
            <a:r>
              <a:rPr lang="en-US" dirty="0" err="1" smtClean="0"/>
              <a:t>iSight</a:t>
            </a:r>
            <a:r>
              <a:rPr lang="en-US" dirty="0" smtClean="0"/>
              <a:t> camera (</a:t>
            </a:r>
            <a:r>
              <a:rPr lang="en-US" dirty="0" err="1" smtClean="0"/>
              <a:t>png</a:t>
            </a:r>
            <a:r>
              <a:rPr lang="en-US" dirty="0" smtClean="0"/>
              <a:t>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42DC5-2027-5A4D-A0F0-FCD4D6E81D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Tools Used -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Aurals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Audio</a:t>
            </a:r>
          </a:p>
          <a:p>
            <a:pPr lvl="1" eaLnBrk="1" hangingPunct="1"/>
            <a:r>
              <a:rPr lang="en-US" dirty="0" smtClean="0"/>
              <a:t>Audio-</a:t>
            </a:r>
            <a:r>
              <a:rPr lang="en-US" dirty="0" err="1" smtClean="0"/>
              <a:t>Technica</a:t>
            </a:r>
            <a:r>
              <a:rPr lang="en-US" dirty="0" smtClean="0"/>
              <a:t> AT2020 large </a:t>
            </a:r>
            <a:r>
              <a:rPr lang="en-US" dirty="0" err="1" smtClean="0"/>
              <a:t>diaphram</a:t>
            </a:r>
            <a:r>
              <a:rPr lang="en-US" dirty="0" smtClean="0"/>
              <a:t> voice microphone and </a:t>
            </a:r>
            <a:r>
              <a:rPr lang="en-US" dirty="0" err="1" smtClean="0"/>
              <a:t>Shure</a:t>
            </a:r>
            <a:r>
              <a:rPr lang="en-US" dirty="0" smtClean="0"/>
              <a:t> SM-57 microphone</a:t>
            </a:r>
          </a:p>
          <a:p>
            <a:pPr lvl="1" eaLnBrk="1" hangingPunct="1"/>
            <a:r>
              <a:rPr lang="en-US" dirty="0" smtClean="0"/>
              <a:t>M-Audio Fast Track Ultra 8-channel mixer and pre-amplifier with software mixing board</a:t>
            </a:r>
          </a:p>
          <a:p>
            <a:pPr lvl="1" eaLnBrk="1" hangingPunct="1"/>
            <a:r>
              <a:rPr lang="en-US" dirty="0" smtClean="0"/>
              <a:t>Assorted stands and cables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B1FD7-1554-FB48-9388-889E1882AA3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Systems and Hosts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screencast.com</a:t>
            </a:r>
            <a:r>
              <a:rPr lang="en-US" dirty="0" smtClean="0"/>
              <a:t> and </a:t>
            </a:r>
            <a:r>
              <a:rPr lang="en-US" dirty="0" err="1" smtClean="0"/>
              <a:t>slideshare.net</a:t>
            </a:r>
            <a:endParaRPr lang="en-US" dirty="0" smtClean="0"/>
          </a:p>
          <a:p>
            <a:pPr lvl="1" eaLnBrk="1" hangingPunct="1"/>
            <a:r>
              <a:rPr lang="en-US" dirty="0" smtClean="0"/>
              <a:t>mp4, </a:t>
            </a:r>
            <a:r>
              <a:rPr lang="en-US" dirty="0" err="1" smtClean="0"/>
              <a:t>png</a:t>
            </a:r>
            <a:r>
              <a:rPr lang="en-US" dirty="0" smtClean="0"/>
              <a:t>, jpg embedding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Google</a:t>
            </a:r>
          </a:p>
          <a:p>
            <a:pPr lvl="1" eaLnBrk="1" hangingPunct="1"/>
            <a:r>
              <a:rPr lang="en-US" dirty="0" smtClean="0"/>
              <a:t>Gmail, Reader, Picasa, Google Earth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thestoryshop.net</a:t>
            </a:r>
            <a:r>
              <a:rPr lang="en-US" dirty="0" smtClean="0"/>
              <a:t>/blog/</a:t>
            </a:r>
          </a:p>
          <a:p>
            <a:pPr lvl="1" eaLnBrk="1" hangingPunct="1"/>
            <a:r>
              <a:rPr lang="en-US" dirty="0" smtClean="0"/>
              <a:t>WordPress, </a:t>
            </a:r>
            <a:r>
              <a:rPr lang="en-US" dirty="0" err="1" smtClean="0"/>
              <a:t>cPanel</a:t>
            </a:r>
            <a:r>
              <a:rPr lang="en-US" dirty="0" smtClean="0"/>
              <a:t>, </a:t>
            </a:r>
            <a:r>
              <a:rPr lang="en-US" dirty="0" err="1" smtClean="0"/>
              <a:t>BluBrry</a:t>
            </a:r>
            <a:r>
              <a:rPr lang="en-US" dirty="0" smtClean="0"/>
              <a:t> </a:t>
            </a:r>
            <a:r>
              <a:rPr lang="en-US" dirty="0" err="1" smtClean="0"/>
              <a:t>PowerPress</a:t>
            </a:r>
            <a:r>
              <a:rPr lang="en-US" dirty="0" smtClean="0"/>
              <a:t>, Google Reader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2DA1E-335F-9C4D-A6F3-68647E88ABE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HT Professional Recorder App</a:t>
            </a:r>
            <a:endParaRPr lang="en-US" dirty="0"/>
          </a:p>
        </p:txBody>
      </p:sp>
      <p:pic>
        <p:nvPicPr>
          <p:cNvPr id="23555" name="Picture Placeholder 5" descr="HT Pro Rec Logo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7253" b="-7253"/>
          <a:stretch>
            <a:fillRect/>
          </a:stretch>
        </p:blipFill>
        <p:spPr>
          <a:xfrm>
            <a:off x="990600" y="2362200"/>
            <a:ext cx="2709863" cy="3103563"/>
          </a:xfrm>
        </p:spPr>
      </p:pic>
      <p:sp>
        <p:nvSpPr>
          <p:cNvPr id="23556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Applied Voices LLc</a:t>
            </a:r>
          </a:p>
          <a:p>
            <a:pPr eaLnBrk="1" hangingPunct="1">
              <a:buFont typeface="Wingdings 2" pitchFamily="-65" charset="2"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High Quality Capture</a:t>
            </a:r>
          </a:p>
          <a:p>
            <a:pPr lvl="1" eaLnBrk="1" hangingPunct="1"/>
            <a:r>
              <a:rPr lang="en-US" smtClean="0"/>
              <a:t>Novel and Accessible UI</a:t>
            </a:r>
          </a:p>
          <a:p>
            <a:pPr lvl="1" eaLnBrk="1" hangingPunct="1"/>
            <a:r>
              <a:rPr lang="en-US" smtClean="0"/>
              <a:t>Simple FTP Setup</a:t>
            </a:r>
          </a:p>
          <a:p>
            <a:pPr lvl="1" eaLnBrk="1" hangingPunct="1"/>
            <a:r>
              <a:rPr lang="en-US" smtClean="0"/>
              <a:t>WiFi Broadcast Enabled</a:t>
            </a:r>
          </a:p>
          <a:p>
            <a:pPr lvl="1" eaLnBrk="1" hangingPunct="1"/>
            <a:r>
              <a:rPr lang="en-US" smtClean="0"/>
              <a:t>Gain Control for Better Capture at a Distance</a:t>
            </a:r>
          </a:p>
          <a:p>
            <a:pPr lvl="1" eaLnBrk="1" hangingPunct="1"/>
            <a:endParaRPr lang="en-US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BF945-5DCB-314B-9BB2-215DE585811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HT Professional Recorder App</a:t>
            </a:r>
            <a:endParaRPr lang="en-US" dirty="0"/>
          </a:p>
        </p:txBody>
      </p:sp>
      <p:pic>
        <p:nvPicPr>
          <p:cNvPr id="24579" name="Content Placeholder 4" descr="HT Pro Rec UI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2846" r="-12846"/>
          <a:stretch>
            <a:fillRect/>
          </a:stretch>
        </p:blipFill>
        <p:spPr>
          <a:xfrm>
            <a:off x="457200" y="1773238"/>
            <a:ext cx="4038600" cy="4624387"/>
          </a:xfrm>
        </p:spPr>
      </p:pic>
      <p:sp>
        <p:nvSpPr>
          <p:cNvPr id="2458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dirty="0" smtClean="0"/>
              <a:t>Single screen recording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Intimate, boardroom or hall capture settings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Bookmark segments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Speed adjustment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Innovative layout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3/29/09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9DC54-D201-9843-9E02-205C42415A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433</TotalTime>
  <Words>813</Words>
  <Application>Microsoft Macintosh PowerPoint</Application>
  <PresentationFormat>On-screen Show (4:3)</PresentationFormat>
  <Paragraphs>196</Paragraphs>
  <Slides>22</Slides>
  <Notes>1</Notes>
  <HiddenSlides>0</HiddenSlides>
  <MMClips>4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iPhone Podcasting</vt:lpstr>
      <vt:lpstr>Introductory Video</vt:lpstr>
      <vt:lpstr>Tools Used - Computers</vt:lpstr>
      <vt:lpstr>Tools Used – Smart Phone</vt:lpstr>
      <vt:lpstr>Tools Used - Visuals</vt:lpstr>
      <vt:lpstr>Tools Used - Aurals</vt:lpstr>
      <vt:lpstr>Systems and Hosts</vt:lpstr>
      <vt:lpstr>HT Professional Recorder App</vt:lpstr>
      <vt:lpstr>HT Professional Recorder App</vt:lpstr>
      <vt:lpstr>HT Professional Recorder App</vt:lpstr>
      <vt:lpstr>HT Professional Recorder App</vt:lpstr>
      <vt:lpstr>HT Professional Recorder App</vt:lpstr>
      <vt:lpstr>WordPress at thestoryshop.net</vt:lpstr>
      <vt:lpstr>WordPress App</vt:lpstr>
      <vt:lpstr>WordPress App - UI</vt:lpstr>
      <vt:lpstr>WordPress App - Content</vt:lpstr>
      <vt:lpstr>WordPress App - Comments</vt:lpstr>
      <vt:lpstr>WordPress App - Writing</vt:lpstr>
      <vt:lpstr>WordPress App - Photos</vt:lpstr>
      <vt:lpstr>Apps on the iPhone</vt:lpstr>
      <vt:lpstr>RSS Page at thestoryshop.net</vt:lpstr>
      <vt:lpstr>Final Thoughts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iPhonePodcasting</dc:title>
  <dc:creator>Rick Jones</dc:creator>
  <cp:keywords>iPhone, podcasting, IET09, WordPress, PowerPress, QuickTime</cp:keywords>
  <cp:lastModifiedBy>Rick Jones</cp:lastModifiedBy>
  <cp:revision>20</cp:revision>
  <dcterms:created xsi:type="dcterms:W3CDTF">2009-04-20T04:28:17Z</dcterms:created>
  <dcterms:modified xsi:type="dcterms:W3CDTF">2009-04-20T04:35:32Z</dcterms:modified>
</cp:coreProperties>
</file>